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7535E4-A2B6-46DE-860E-DD450E72ED47}" v="2" dt="2026-07-10T06:11:35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4" d="100"/>
          <a:sy n="104" d="100"/>
        </p:scale>
        <p:origin x="11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k Cork" userId="S::nick@endfoodwaste.com.au::f14ee14d-2234-4d48-b13a-78dd5dde4b32" providerId="AD" clId="Web-{232F6A20-11BD-0CF6-0425-440707FA2A9C}"/>
    <pc:docChg chg="modSld">
      <pc:chgData name="Nick Cork" userId="S::nick@endfoodwaste.com.au::f14ee14d-2234-4d48-b13a-78dd5dde4b32" providerId="AD" clId="Web-{232F6A20-11BD-0CF6-0425-440707FA2A9C}" dt="2026-07-01T09:00:39.986" v="10" actId="20577"/>
      <pc:docMkLst>
        <pc:docMk/>
      </pc:docMkLst>
      <pc:sldChg chg="modSp">
        <pc:chgData name="Nick Cork" userId="S::nick@endfoodwaste.com.au::f14ee14d-2234-4d48-b13a-78dd5dde4b32" providerId="AD" clId="Web-{232F6A20-11BD-0CF6-0425-440707FA2A9C}" dt="2026-07-01T08:59:46.531" v="5" actId="20577"/>
        <pc:sldMkLst>
          <pc:docMk/>
          <pc:sldMk cId="0" sldId="257"/>
        </pc:sldMkLst>
        <pc:spChg chg="mod">
          <ac:chgData name="Nick Cork" userId="S::nick@endfoodwaste.com.au::f14ee14d-2234-4d48-b13a-78dd5dde4b32" providerId="AD" clId="Web-{232F6A20-11BD-0CF6-0425-440707FA2A9C}" dt="2026-07-01T08:59:02.358" v="0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Nick Cork" userId="S::nick@endfoodwaste.com.au::f14ee14d-2234-4d48-b13a-78dd5dde4b32" providerId="AD" clId="Web-{232F6A20-11BD-0CF6-0425-440707FA2A9C}" dt="2026-07-01T08:59:24.937" v="3" actId="20577"/>
          <ac:spMkLst>
            <pc:docMk/>
            <pc:sldMk cId="0" sldId="257"/>
            <ac:spMk id="4" creationId="{00000000-0000-0000-0000-000000000000}"/>
          </ac:spMkLst>
        </pc:spChg>
        <pc:spChg chg="mod">
          <ac:chgData name="Nick Cork" userId="S::nick@endfoodwaste.com.au::f14ee14d-2234-4d48-b13a-78dd5dde4b32" providerId="AD" clId="Web-{232F6A20-11BD-0CF6-0425-440707FA2A9C}" dt="2026-07-01T08:59:31.156" v="4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Nick Cork" userId="S::nick@endfoodwaste.com.au::f14ee14d-2234-4d48-b13a-78dd5dde4b32" providerId="AD" clId="Web-{232F6A20-11BD-0CF6-0425-440707FA2A9C}" dt="2026-07-01T08:59:46.531" v="5" actId="20577"/>
          <ac:spMkLst>
            <pc:docMk/>
            <pc:sldMk cId="0" sldId="257"/>
            <ac:spMk id="10" creationId="{00000000-0000-0000-0000-000000000000}"/>
          </ac:spMkLst>
        </pc:spChg>
      </pc:sldChg>
      <pc:sldChg chg="modSp">
        <pc:chgData name="Nick Cork" userId="S::nick@endfoodwaste.com.au::f14ee14d-2234-4d48-b13a-78dd5dde4b32" providerId="AD" clId="Web-{232F6A20-11BD-0CF6-0425-440707FA2A9C}" dt="2026-07-01T09:00:07.579" v="7" actId="20577"/>
        <pc:sldMkLst>
          <pc:docMk/>
          <pc:sldMk cId="0" sldId="258"/>
        </pc:sldMkLst>
        <pc:spChg chg="mod">
          <ac:chgData name="Nick Cork" userId="S::nick@endfoodwaste.com.au::f14ee14d-2234-4d48-b13a-78dd5dde4b32" providerId="AD" clId="Web-{232F6A20-11BD-0CF6-0425-440707FA2A9C}" dt="2026-07-01T09:00:07.579" v="7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Nick Cork" userId="S::nick@endfoodwaste.com.au::f14ee14d-2234-4d48-b13a-78dd5dde4b32" providerId="AD" clId="Web-{232F6A20-11BD-0CF6-0425-440707FA2A9C}" dt="2026-07-01T08:59:59.610" v="6" actId="20577"/>
          <ac:spMkLst>
            <pc:docMk/>
            <pc:sldMk cId="0" sldId="258"/>
            <ac:spMk id="21" creationId="{00000000-0000-0000-0000-000000000000}"/>
          </ac:spMkLst>
        </pc:spChg>
      </pc:sldChg>
      <pc:sldChg chg="modSp">
        <pc:chgData name="Nick Cork" userId="S::nick@endfoodwaste.com.au::f14ee14d-2234-4d48-b13a-78dd5dde4b32" providerId="AD" clId="Web-{232F6A20-11BD-0CF6-0425-440707FA2A9C}" dt="2026-07-01T09:00:39.986" v="10" actId="20577"/>
        <pc:sldMkLst>
          <pc:docMk/>
          <pc:sldMk cId="0" sldId="259"/>
        </pc:sldMkLst>
        <pc:spChg chg="mod">
          <ac:chgData name="Nick Cork" userId="S::nick@endfoodwaste.com.au::f14ee14d-2234-4d48-b13a-78dd5dde4b32" providerId="AD" clId="Web-{232F6A20-11BD-0CF6-0425-440707FA2A9C}" dt="2026-07-01T09:00:28.111" v="8" actId="20577"/>
          <ac:spMkLst>
            <pc:docMk/>
            <pc:sldMk cId="0" sldId="259"/>
            <ac:spMk id="2" creationId="{00000000-0000-0000-0000-000000000000}"/>
          </ac:spMkLst>
        </pc:spChg>
        <pc:spChg chg="mod">
          <ac:chgData name="Nick Cork" userId="S::nick@endfoodwaste.com.au::f14ee14d-2234-4d48-b13a-78dd5dde4b32" providerId="AD" clId="Web-{232F6A20-11BD-0CF6-0425-440707FA2A9C}" dt="2026-07-01T09:00:39.986" v="10" actId="20577"/>
          <ac:spMkLst>
            <pc:docMk/>
            <pc:sldMk cId="0" sldId="259"/>
            <ac:spMk id="4" creationId="{00000000-0000-0000-0000-000000000000}"/>
          </ac:spMkLst>
        </pc:spChg>
        <pc:spChg chg="mod">
          <ac:chgData name="Nick Cork" userId="S::nick@endfoodwaste.com.au::f14ee14d-2234-4d48-b13a-78dd5dde4b32" providerId="AD" clId="Web-{232F6A20-11BD-0CF6-0425-440707FA2A9C}" dt="2026-07-01T09:00:33.954" v="9" actId="20577"/>
          <ac:spMkLst>
            <pc:docMk/>
            <pc:sldMk cId="0" sldId="259"/>
            <ac:spMk id="7" creationId="{00000000-0000-0000-0000-000000000000}"/>
          </ac:spMkLst>
        </pc:spChg>
      </pc:sldChg>
    </pc:docChg>
  </pc:docChgLst>
  <pc:docChgLst>
    <pc:chgData name="Nick Cork" userId="S::nick@endfoodwaste.com.au::f14ee14d-2234-4d48-b13a-78dd5dde4b32" providerId="AD" clId="Web-{2119A215-631B-C98B-6E33-E0B9817A1982}"/>
    <pc:docChg chg="modSld">
      <pc:chgData name="Nick Cork" userId="S::nick@endfoodwaste.com.au::f14ee14d-2234-4d48-b13a-78dd5dde4b32" providerId="AD" clId="Web-{2119A215-631B-C98B-6E33-E0B9817A1982}" dt="2026-07-05T23:55:45.828" v="2" actId="20577"/>
      <pc:docMkLst>
        <pc:docMk/>
      </pc:docMkLst>
      <pc:sldChg chg="modSp">
        <pc:chgData name="Nick Cork" userId="S::nick@endfoodwaste.com.au::f14ee14d-2234-4d48-b13a-78dd5dde4b32" providerId="AD" clId="Web-{2119A215-631B-C98B-6E33-E0B9817A1982}" dt="2026-07-05T23:55:45.828" v="2" actId="20577"/>
        <pc:sldMkLst>
          <pc:docMk/>
          <pc:sldMk cId="0" sldId="259"/>
        </pc:sldMkLst>
        <pc:spChg chg="mod">
          <ac:chgData name="Nick Cork" userId="S::nick@endfoodwaste.com.au::f14ee14d-2234-4d48-b13a-78dd5dde4b32" providerId="AD" clId="Web-{2119A215-631B-C98B-6E33-E0B9817A1982}" dt="2026-07-05T23:55:45.828" v="2" actId="20577"/>
          <ac:spMkLst>
            <pc:docMk/>
            <pc:sldMk cId="0" sldId="259"/>
            <ac:spMk id="9" creationId="{00000000-0000-0000-0000-000000000000}"/>
          </ac:spMkLst>
        </pc:spChg>
      </pc:sldChg>
    </pc:docChg>
  </pc:docChgLst>
  <pc:docChgLst>
    <pc:chgData name="Jocelyn Somerford" userId="06d54d25-114c-41b1-84ef-8bb298bb357e" providerId="ADAL" clId="{F38615A5-0C8C-4008-A14A-B8D3DF3CE88B}"/>
    <pc:docChg chg="modSld">
      <pc:chgData name="Jocelyn Somerford" userId="06d54d25-114c-41b1-84ef-8bb298bb357e" providerId="ADAL" clId="{F38615A5-0C8C-4008-A14A-B8D3DF3CE88B}" dt="2026-07-10T06:11:35.014" v="7"/>
      <pc:docMkLst>
        <pc:docMk/>
      </pc:docMkLst>
      <pc:sldChg chg="modSp mod">
        <pc:chgData name="Jocelyn Somerford" userId="06d54d25-114c-41b1-84ef-8bb298bb357e" providerId="ADAL" clId="{F38615A5-0C8C-4008-A14A-B8D3DF3CE88B}" dt="2026-07-10T06:10:42.642" v="1" actId="207"/>
        <pc:sldMkLst>
          <pc:docMk/>
          <pc:sldMk cId="0" sldId="257"/>
        </pc:sldMkLst>
        <pc:spChg chg="mod">
          <ac:chgData name="Jocelyn Somerford" userId="06d54d25-114c-41b1-84ef-8bb298bb357e" providerId="ADAL" clId="{F38615A5-0C8C-4008-A14A-B8D3DF3CE88B}" dt="2026-07-10T06:10:38.299" v="0" actId="207"/>
          <ac:spMkLst>
            <pc:docMk/>
            <pc:sldMk cId="0" sldId="257"/>
            <ac:spMk id="3" creationId="{00000000-0000-0000-0000-000000000000}"/>
          </ac:spMkLst>
        </pc:spChg>
        <pc:spChg chg="mod">
          <ac:chgData name="Jocelyn Somerford" userId="06d54d25-114c-41b1-84ef-8bb298bb357e" providerId="ADAL" clId="{F38615A5-0C8C-4008-A14A-B8D3DF3CE88B}" dt="2026-07-10T06:10:42.642" v="1" actId="207"/>
          <ac:spMkLst>
            <pc:docMk/>
            <pc:sldMk cId="0" sldId="257"/>
            <ac:spMk id="6" creationId="{00000000-0000-0000-0000-000000000000}"/>
          </ac:spMkLst>
        </pc:spChg>
      </pc:sldChg>
      <pc:sldChg chg="modSp mod">
        <pc:chgData name="Jocelyn Somerford" userId="06d54d25-114c-41b1-84ef-8bb298bb357e" providerId="ADAL" clId="{F38615A5-0C8C-4008-A14A-B8D3DF3CE88B}" dt="2026-07-10T06:11:19.153" v="4" actId="207"/>
        <pc:sldMkLst>
          <pc:docMk/>
          <pc:sldMk cId="0" sldId="258"/>
        </pc:sldMkLst>
        <pc:spChg chg="mod">
          <ac:chgData name="Jocelyn Somerford" userId="06d54d25-114c-41b1-84ef-8bb298bb357e" providerId="ADAL" clId="{F38615A5-0C8C-4008-A14A-B8D3DF3CE88B}" dt="2026-07-10T06:11:19.153" v="4" actId="207"/>
          <ac:spMkLst>
            <pc:docMk/>
            <pc:sldMk cId="0" sldId="258"/>
            <ac:spMk id="3" creationId="{00000000-0000-0000-0000-000000000000}"/>
          </ac:spMkLst>
        </pc:spChg>
        <pc:spChg chg="mod">
          <ac:chgData name="Jocelyn Somerford" userId="06d54d25-114c-41b1-84ef-8bb298bb357e" providerId="ADAL" clId="{F38615A5-0C8C-4008-A14A-B8D3DF3CE88B}" dt="2026-07-10T06:11:08.794" v="2" actId="207"/>
          <ac:spMkLst>
            <pc:docMk/>
            <pc:sldMk cId="0" sldId="258"/>
            <ac:spMk id="4" creationId="{00000000-0000-0000-0000-000000000000}"/>
          </ac:spMkLst>
        </pc:spChg>
        <pc:spChg chg="mod">
          <ac:chgData name="Jocelyn Somerford" userId="06d54d25-114c-41b1-84ef-8bb298bb357e" providerId="ADAL" clId="{F38615A5-0C8C-4008-A14A-B8D3DF3CE88B}" dt="2026-07-10T06:11:14.785" v="3" actId="207"/>
          <ac:spMkLst>
            <pc:docMk/>
            <pc:sldMk cId="0" sldId="258"/>
            <ac:spMk id="8" creationId="{00000000-0000-0000-0000-000000000000}"/>
          </ac:spMkLst>
        </pc:spChg>
        <pc:spChg chg="mod">
          <ac:chgData name="Jocelyn Somerford" userId="06d54d25-114c-41b1-84ef-8bb298bb357e" providerId="ADAL" clId="{F38615A5-0C8C-4008-A14A-B8D3DF3CE88B}" dt="2026-07-10T06:11:14.785" v="3" actId="207"/>
          <ac:spMkLst>
            <pc:docMk/>
            <pc:sldMk cId="0" sldId="258"/>
            <ac:spMk id="12" creationId="{00000000-0000-0000-0000-000000000000}"/>
          </ac:spMkLst>
        </pc:spChg>
        <pc:spChg chg="mod">
          <ac:chgData name="Jocelyn Somerford" userId="06d54d25-114c-41b1-84ef-8bb298bb357e" providerId="ADAL" clId="{F38615A5-0C8C-4008-A14A-B8D3DF3CE88B}" dt="2026-07-10T06:11:14.785" v="3" actId="207"/>
          <ac:spMkLst>
            <pc:docMk/>
            <pc:sldMk cId="0" sldId="258"/>
            <ac:spMk id="16" creationId="{00000000-0000-0000-0000-000000000000}"/>
          </ac:spMkLst>
        </pc:spChg>
      </pc:sldChg>
      <pc:sldChg chg="modSp mod">
        <pc:chgData name="Jocelyn Somerford" userId="06d54d25-114c-41b1-84ef-8bb298bb357e" providerId="ADAL" clId="{F38615A5-0C8C-4008-A14A-B8D3DF3CE88B}" dt="2026-07-10T06:11:29.811" v="6" actId="207"/>
        <pc:sldMkLst>
          <pc:docMk/>
          <pc:sldMk cId="0" sldId="259"/>
        </pc:sldMkLst>
        <pc:spChg chg="mod">
          <ac:chgData name="Jocelyn Somerford" userId="06d54d25-114c-41b1-84ef-8bb298bb357e" providerId="ADAL" clId="{F38615A5-0C8C-4008-A14A-B8D3DF3CE88B}" dt="2026-07-10T06:11:24.826" v="5" actId="207"/>
          <ac:spMkLst>
            <pc:docMk/>
            <pc:sldMk cId="0" sldId="259"/>
            <ac:spMk id="3" creationId="{00000000-0000-0000-0000-000000000000}"/>
          </ac:spMkLst>
        </pc:spChg>
        <pc:spChg chg="mod">
          <ac:chgData name="Jocelyn Somerford" userId="06d54d25-114c-41b1-84ef-8bb298bb357e" providerId="ADAL" clId="{F38615A5-0C8C-4008-A14A-B8D3DF3CE88B}" dt="2026-07-10T06:11:29.811" v="6" actId="207"/>
          <ac:spMkLst>
            <pc:docMk/>
            <pc:sldMk cId="0" sldId="259"/>
            <ac:spMk id="6" creationId="{00000000-0000-0000-0000-000000000000}"/>
          </ac:spMkLst>
        </pc:spChg>
      </pc:sldChg>
      <pc:sldChg chg="setBg">
        <pc:chgData name="Jocelyn Somerford" userId="06d54d25-114c-41b1-84ef-8bb298bb357e" providerId="ADAL" clId="{F38615A5-0C8C-4008-A14A-B8D3DF3CE88B}" dt="2026-07-10T06:11:35.014" v="7"/>
        <pc:sldMkLst>
          <pc:docMk/>
          <pc:sldMk cId="0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61A35-E7BA-452F-827B-CE081CBA2939}" type="datetimeFigureOut">
              <a:t>7/10/2026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FE603-B267-40A5-AE9A-F2AB0368BD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72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194560"/>
            <a:ext cx="10698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REDUCING FOOD WASTE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731520" y="3291840"/>
            <a:ext cx="10698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E8F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site program — what it is and your part in it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31520" y="47548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Site: </a:t>
            </a: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CLICK TO EDIT ]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52120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Presented by: </a:t>
            </a: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CLICK TO EDIT ]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37160"/>
            <a:ext cx="7315200" cy="2743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55555"/>
                </a:solidFill>
                <a:latin typeface="Arial"/>
                <a:ea typeface="Arial" pitchFamily="34" charset="-122"/>
                <a:cs typeface="Arial"/>
              </a:rPr>
              <a:t>Editable — replace </a:t>
            </a:r>
            <a:r>
              <a:rPr lang="en-US" sz="900" i="1" dirty="0">
                <a:solidFill>
                  <a:srgbClr val="555555"/>
                </a:solidFill>
                <a:highlight>
                  <a:srgbClr val="FFFF00"/>
                </a:highlight>
                <a:latin typeface="Arial"/>
                <a:ea typeface="Arial" pitchFamily="34" charset="-122"/>
                <a:cs typeface="Arial"/>
              </a:rPr>
              <a:t>[ CLICK TO EDIT ]</a:t>
            </a:r>
            <a:r>
              <a:rPr lang="en-US" sz="900" i="1" dirty="0">
                <a:solidFill>
                  <a:srgbClr val="555555"/>
                </a:solidFill>
                <a:latin typeface="Arial"/>
                <a:ea typeface="Arial" pitchFamily="34" charset="-122"/>
                <a:cs typeface="Arial"/>
              </a:rPr>
              <a:t> fields with your details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3" name="Text 1"/>
          <p:cNvSpPr/>
          <p:nvPr/>
        </p:nvSpPr>
        <p:spPr>
          <a:xfrm>
            <a:off x="548640" y="54864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072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</a:t>
            </a:r>
            <a:endParaRPr lang="en-US" sz="3400" dirty="0">
              <a:solidFill>
                <a:srgbClr val="007260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22960" y="1645920"/>
            <a:ext cx="6400800" cy="36576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/>
                <a:ea typeface="Arial" pitchFamily="34" charset="-122"/>
                <a:cs typeface="Arial"/>
              </a:rPr>
              <a:t>Wasted food is money we've already paid for -ingredients, </a:t>
            </a:r>
            <a:r>
              <a:rPr lang="en-US" sz="2000" dirty="0" err="1">
                <a:solidFill>
                  <a:srgbClr val="222222"/>
                </a:solidFill>
                <a:latin typeface="Arial"/>
                <a:ea typeface="Arial" pitchFamily="34" charset="-122"/>
                <a:cs typeface="Arial"/>
              </a:rPr>
              <a:t>labour</a:t>
            </a:r>
            <a:r>
              <a:rPr lang="en-US" sz="2000" dirty="0">
                <a:solidFill>
                  <a:srgbClr val="222222"/>
                </a:solidFill>
                <a:latin typeface="Arial"/>
                <a:ea typeface="Arial" pitchFamily="34" charset="-122"/>
                <a:cs typeface="Arial"/>
              </a:rPr>
              <a:t> and energy</a:t>
            </a:r>
            <a:endParaRPr lang="en-US" sz="2000" dirty="0">
              <a:latin typeface="Arial"/>
              <a:cs typeface="Arial"/>
            </a:endParaRPr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most food businesses, waste is 3–10% of raw material spend</a:t>
            </a:r>
            <a:endParaRPr lang="en-US" sz="20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Cutting waste protects jobs, margin and the environment</a:t>
            </a:r>
            <a:endParaRPr lang="en-US" sz="20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 and councils increasingly expect us to act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7589520" y="1737360"/>
            <a:ext cx="4023360" cy="3291840"/>
          </a:xfrm>
          <a:prstGeom prst="roundRect">
            <a:avLst>
              <a:gd name="adj" fmla="val 3333"/>
            </a:avLst>
          </a:prstGeom>
          <a:solidFill>
            <a:srgbClr val="FFF8E1"/>
          </a:solidFill>
          <a:ln w="19050">
            <a:solidFill>
              <a:srgbClr val="F57F1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7863840" y="201168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2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estimated cost of waste:</a:t>
            </a:r>
            <a:endParaRPr lang="en-US" sz="1600" dirty="0">
              <a:solidFill>
                <a:srgbClr val="007260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7863840" y="2651760"/>
            <a:ext cx="3474720" cy="1463040"/>
          </a:xfrm>
          <a:prstGeom prst="rect">
            <a:avLst/>
          </a:prstGeom>
          <a:solidFill>
            <a:srgbClr val="FFF3B0"/>
          </a:solidFill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C62828"/>
                </a:solidFill>
                <a:latin typeface="Arial"/>
                <a:ea typeface="Arial" pitchFamily="34" charset="-122"/>
                <a:cs typeface="Arial"/>
              </a:rPr>
              <a:t>[ </a:t>
            </a:r>
            <a:r>
              <a:rPr lang="en-US" sz="4000" b="1" dirty="0">
                <a:solidFill>
                  <a:srgbClr val="C62828"/>
                </a:solidFill>
                <a:highlight>
                  <a:srgbClr val="FFFF00"/>
                </a:highlight>
                <a:latin typeface="Arial"/>
                <a:ea typeface="Arial" pitchFamily="34" charset="-122"/>
                <a:cs typeface="Arial"/>
              </a:rPr>
              <a:t>CLICK TO EDIT</a:t>
            </a:r>
            <a:r>
              <a:rPr lang="en-US" sz="4000" b="1" dirty="0">
                <a:solidFill>
                  <a:srgbClr val="C62828"/>
                </a:solidFill>
                <a:latin typeface="Arial"/>
                <a:ea typeface="Arial" pitchFamily="34" charset="-122"/>
                <a:cs typeface="Arial"/>
              </a:rPr>
              <a:t> ]</a:t>
            </a:r>
            <a:endParaRPr lang="en-US" sz="4000" dirty="0">
              <a:latin typeface="Arial"/>
              <a:cs typeface="Arial"/>
            </a:endParaRPr>
          </a:p>
        </p:txBody>
      </p:sp>
      <p:sp>
        <p:nvSpPr>
          <p:cNvPr id="8" name="Text 6"/>
          <p:cNvSpPr/>
          <p:nvPr/>
        </p:nvSpPr>
        <p:spPr>
          <a:xfrm>
            <a:off x="7863840" y="420624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year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6355080"/>
            <a:ext cx="1106424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0" name="Text 8"/>
          <p:cNvSpPr/>
          <p:nvPr/>
        </p:nvSpPr>
        <p:spPr>
          <a:xfrm>
            <a:off x="548640" y="6400800"/>
            <a:ext cx="7315200" cy="3657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>
                <a:solidFill>
                  <a:srgbClr val="555555"/>
                </a:solidFill>
                <a:latin typeface="Arial"/>
                <a:ea typeface="Arial" pitchFamily="34" charset="-122"/>
                <a:cs typeface="Arial"/>
              </a:rPr>
              <a:t>EFWA Excellence Hub  ·  Staff Awareness</a:t>
            </a:r>
            <a:endParaRPr lang="en-US" sz="900">
              <a:latin typeface="Arial"/>
              <a:cs typeface="Arial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1247120" y="6400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37160"/>
            <a:ext cx="7315200" cy="2743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55555"/>
                </a:solidFill>
                <a:latin typeface="Arial"/>
                <a:ea typeface="Arial" pitchFamily="34" charset="-122"/>
                <a:cs typeface="Arial"/>
              </a:rPr>
              <a:t>Editable — replace [</a:t>
            </a:r>
            <a:r>
              <a:rPr lang="en-US" sz="900" i="1" dirty="0">
                <a:solidFill>
                  <a:srgbClr val="555555"/>
                </a:solidFill>
                <a:highlight>
                  <a:srgbClr val="FFFF00"/>
                </a:highlight>
                <a:latin typeface="Arial"/>
                <a:ea typeface="Arial" pitchFamily="34" charset="-122"/>
                <a:cs typeface="Arial"/>
              </a:rPr>
              <a:t> CLICK TO EDIT</a:t>
            </a:r>
            <a:r>
              <a:rPr lang="en-US" sz="900" i="1" dirty="0">
                <a:solidFill>
                  <a:srgbClr val="555555"/>
                </a:solidFill>
                <a:latin typeface="Arial"/>
                <a:ea typeface="Arial" pitchFamily="34" charset="-122"/>
                <a:cs typeface="Arial"/>
              </a:rPr>
              <a:t> ] fields with your details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3" name="Text 1"/>
          <p:cNvSpPr/>
          <p:nvPr/>
        </p:nvSpPr>
        <p:spPr>
          <a:xfrm>
            <a:off x="548640" y="54864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072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we're doing</a:t>
            </a:r>
            <a:endParaRPr lang="en-US" sz="3400" dirty="0">
              <a:solidFill>
                <a:srgbClr val="007260"/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1463040" y="1737360"/>
            <a:ext cx="822960" cy="822960"/>
          </a:xfrm>
          <a:prstGeom prst="ellipse">
            <a:avLst/>
          </a:prstGeom>
          <a:solidFill>
            <a:srgbClr val="00726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Text 3"/>
          <p:cNvSpPr/>
          <p:nvPr/>
        </p:nvSpPr>
        <p:spPr>
          <a:xfrm>
            <a:off x="1463040" y="173736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2743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320040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 and log our waste every shift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251960" y="1737360"/>
            <a:ext cx="822960" cy="822960"/>
          </a:xfrm>
          <a:prstGeom prst="ellipse">
            <a:avLst/>
          </a:prstGeom>
          <a:solidFill>
            <a:srgbClr val="00726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9" name="Text 7"/>
          <p:cNvSpPr/>
          <p:nvPr/>
        </p:nvSpPr>
        <p:spPr>
          <a:xfrm>
            <a:off x="4251960" y="173736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337560" y="2743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337560" y="320040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out where and why waste happens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7040880" y="1737360"/>
            <a:ext cx="822960" cy="822960"/>
          </a:xfrm>
          <a:prstGeom prst="ellipse">
            <a:avLst/>
          </a:prstGeom>
          <a:solidFill>
            <a:srgbClr val="00726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3" name="Text 11"/>
          <p:cNvSpPr/>
          <p:nvPr/>
        </p:nvSpPr>
        <p:spPr>
          <a:xfrm>
            <a:off x="7040880" y="173736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126480" y="2743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126480" y="320040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 the biggest causes, one at a time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9829800" y="1737360"/>
            <a:ext cx="822960" cy="822960"/>
          </a:xfrm>
          <a:prstGeom prst="ellipse">
            <a:avLst/>
          </a:prstGeom>
          <a:solidFill>
            <a:srgbClr val="00726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Text 15"/>
          <p:cNvSpPr/>
          <p:nvPr/>
        </p:nvSpPr>
        <p:spPr>
          <a:xfrm>
            <a:off x="9829800" y="173736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8915400" y="2743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915400" y="320040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progress and keep improving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548640" y="6355080"/>
            <a:ext cx="1106424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1" name="Text 19"/>
          <p:cNvSpPr/>
          <p:nvPr/>
        </p:nvSpPr>
        <p:spPr>
          <a:xfrm>
            <a:off x="548640" y="6400800"/>
            <a:ext cx="7315200" cy="3657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>
                <a:solidFill>
                  <a:srgbClr val="555555"/>
                </a:solidFill>
                <a:latin typeface="Arial"/>
                <a:ea typeface="Arial" pitchFamily="34" charset="-122"/>
                <a:cs typeface="Arial"/>
              </a:rPr>
              <a:t>EFWA Excellence Hub  ·  Staff Awareness</a:t>
            </a:r>
            <a:endParaRPr lang="en-US" sz="900">
              <a:latin typeface="Arial"/>
              <a:cs typeface="Arial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11247120" y="6400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37160"/>
            <a:ext cx="7315200" cy="2743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55555"/>
                </a:solidFill>
                <a:latin typeface="Arial"/>
                <a:ea typeface="Arial" pitchFamily="34" charset="-122"/>
                <a:cs typeface="Arial"/>
              </a:rPr>
              <a:t>Editable — replace [</a:t>
            </a:r>
            <a:r>
              <a:rPr lang="en-US" sz="900" i="1" dirty="0">
                <a:solidFill>
                  <a:srgbClr val="555555"/>
                </a:solidFill>
                <a:highlight>
                  <a:srgbClr val="FFFF00"/>
                </a:highlight>
                <a:latin typeface="Arial"/>
                <a:ea typeface="Arial" pitchFamily="34" charset="-122"/>
                <a:cs typeface="Arial"/>
              </a:rPr>
              <a:t> CLICK TO EDIT</a:t>
            </a:r>
            <a:r>
              <a:rPr lang="en-US" sz="900" i="1" dirty="0">
                <a:solidFill>
                  <a:srgbClr val="555555"/>
                </a:solidFill>
                <a:latin typeface="Arial"/>
                <a:ea typeface="Arial" pitchFamily="34" charset="-122"/>
                <a:cs typeface="Arial"/>
              </a:rPr>
              <a:t> ] fields with your details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3" name="Text 1"/>
          <p:cNvSpPr/>
          <p:nvPr/>
        </p:nvSpPr>
        <p:spPr>
          <a:xfrm>
            <a:off x="548640" y="54864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072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part</a:t>
            </a:r>
            <a:endParaRPr lang="en-US" sz="3400" dirty="0">
              <a:solidFill>
                <a:srgbClr val="007260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22960" y="1737360"/>
            <a:ext cx="7772400" cy="32004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2200">
                <a:solidFill>
                  <a:srgbClr val="222222"/>
                </a:solidFill>
                <a:latin typeface="Arial"/>
                <a:ea typeface="Arial" pitchFamily="34" charset="-122"/>
                <a:cs typeface="Arial"/>
              </a:rPr>
              <a:t>Weigh and log waste before tipping it - every time</a:t>
            </a:r>
            <a:endParaRPr lang="en-US" sz="2200">
              <a:latin typeface="Arial"/>
              <a:cs typeface="Arial"/>
            </a:endParaRPr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right waste category (see the cheat sheet)</a:t>
            </a:r>
            <a:endParaRPr lang="en-US" sz="2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 up when you see waste happening</a:t>
            </a:r>
            <a:endParaRPr lang="en-US" sz="2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Bring your ideas to the team meeting or Gemba walk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8778240" y="1828800"/>
            <a:ext cx="2834640" cy="21945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905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8961120" y="20116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72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 Talk to:</a:t>
            </a:r>
            <a:endParaRPr lang="en-US" sz="1500" dirty="0">
              <a:solidFill>
                <a:srgbClr val="007260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8961120" y="2651760"/>
            <a:ext cx="2468880" cy="1188720"/>
          </a:xfrm>
          <a:prstGeom prst="rect">
            <a:avLst/>
          </a:prstGeom>
          <a:solidFill>
            <a:srgbClr val="FFF3B0"/>
          </a:solidFill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62828"/>
                </a:solidFill>
                <a:latin typeface="Arial"/>
                <a:ea typeface="Arial" pitchFamily="34" charset="-122"/>
                <a:cs typeface="Arial"/>
              </a:rPr>
              <a:t>[ </a:t>
            </a:r>
            <a:r>
              <a:rPr lang="en-US" sz="1800" b="1" dirty="0">
                <a:solidFill>
                  <a:srgbClr val="C62828"/>
                </a:solidFill>
                <a:highlight>
                  <a:srgbClr val="FFFF00"/>
                </a:highlight>
                <a:latin typeface="Arial"/>
                <a:ea typeface="Arial" pitchFamily="34" charset="-122"/>
                <a:cs typeface="Arial"/>
              </a:rPr>
              <a:t>CLICK TO EDIT</a:t>
            </a:r>
            <a:r>
              <a:rPr lang="en-US" sz="1800" b="1" dirty="0">
                <a:solidFill>
                  <a:srgbClr val="C62828"/>
                </a:solidFill>
                <a:latin typeface="Arial"/>
                <a:ea typeface="Arial" pitchFamily="34" charset="-122"/>
                <a:cs typeface="Arial"/>
              </a:rPr>
              <a:t> ]</a:t>
            </a:r>
            <a:endParaRPr lang="en-US" sz="1800" dirty="0">
              <a:latin typeface="Arial"/>
              <a:cs typeface="Arial"/>
            </a:endParaRPr>
          </a:p>
        </p:txBody>
      </p:sp>
      <p:sp>
        <p:nvSpPr>
          <p:cNvPr id="8" name="Shape 6"/>
          <p:cNvSpPr/>
          <p:nvPr/>
        </p:nvSpPr>
        <p:spPr>
          <a:xfrm>
            <a:off x="548640" y="6355080"/>
            <a:ext cx="1106424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3657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900">
                <a:solidFill>
                  <a:srgbClr val="555555"/>
                </a:solidFill>
                <a:latin typeface="Arial"/>
                <a:ea typeface="Arial" pitchFamily="34" charset="-122"/>
                <a:cs typeface="Arial"/>
              </a:rPr>
              <a:t>EFWA Excellence Hub  ·  Staff Awareness</a:t>
            </a:r>
            <a:endParaRPr lang="en-US" sz="900">
              <a:latin typeface="Arial"/>
              <a:cs typeface="Arial"/>
            </a:endParaRPr>
          </a:p>
        </p:txBody>
      </p:sp>
      <p:sp>
        <p:nvSpPr>
          <p:cNvPr id="10" name="Text 8"/>
          <p:cNvSpPr/>
          <p:nvPr/>
        </p:nvSpPr>
        <p:spPr>
          <a:xfrm>
            <a:off x="11247120" y="6400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72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560320"/>
            <a:ext cx="10698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Small actions. Big difference.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3657600"/>
            <a:ext cx="10698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E8F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 for being part of it.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432F45DD22141ADF8AA9A6C9A83AC" ma:contentTypeVersion="16" ma:contentTypeDescription="Create a new document." ma:contentTypeScope="" ma:versionID="83d41547f89c592d4790cbe544394c02">
  <xsd:schema xmlns:xsd="http://www.w3.org/2001/XMLSchema" xmlns:xs="http://www.w3.org/2001/XMLSchema" xmlns:p="http://schemas.microsoft.com/office/2006/metadata/properties" xmlns:ns2="0b41b8ca-a4f4-4f1d-a350-a87b4d2b4a74" xmlns:ns3="757fca47-ae8b-4686-b2b5-a10067c43534" targetNamespace="http://schemas.microsoft.com/office/2006/metadata/properties" ma:root="true" ma:fieldsID="94ff3e8694f8c0f4490d906d607e4987" ns2:_="" ns3:_="">
    <xsd:import namespace="0b41b8ca-a4f4-4f1d-a350-a87b4d2b4a74"/>
    <xsd:import namespace="757fca47-ae8b-4686-b2b5-a10067c435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41b8ca-a4f4-4f1d-a350-a87b4d2b4a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5e47dcd-2ffb-410b-9bd9-2c49346c8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7fca47-ae8b-4686-b2b5-a10067c43534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1d4bafa-d29c-4f33-bded-f745678c8826}" ma:internalName="TaxCatchAll" ma:showField="CatchAllData" ma:web="757fca47-ae8b-4686-b2b5-a10067c435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41b8ca-a4f4-4f1d-a350-a87b4d2b4a74">
      <Terms xmlns="http://schemas.microsoft.com/office/infopath/2007/PartnerControls"/>
    </lcf76f155ced4ddcb4097134ff3c332f>
    <TaxCatchAll xmlns="757fca47-ae8b-4686-b2b5-a10067c43534" xsi:nil="true"/>
  </documentManagement>
</p:properties>
</file>

<file path=customXml/itemProps1.xml><?xml version="1.0" encoding="utf-8"?>
<ds:datastoreItem xmlns:ds="http://schemas.openxmlformats.org/officeDocument/2006/customXml" ds:itemID="{7436ECA5-C4FA-4AC3-85D0-F0A5E605F4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FD84C0-DC40-4622-AA26-9644C09E43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41b8ca-a4f4-4f1d-a350-a87b4d2b4a74"/>
    <ds:schemaRef ds:uri="757fca47-ae8b-4686-b2b5-a10067c435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361ACA-3EC7-4C5D-B083-6EDAB0A5F8DA}">
  <ds:schemaRefs>
    <ds:schemaRef ds:uri="http://schemas.microsoft.com/office/2006/metadata/properties"/>
    <ds:schemaRef ds:uri="http://schemas.microsoft.com/office/infopath/2007/PartnerControls"/>
    <ds:schemaRef ds:uri="0b41b8ca-a4f4-4f1d-a350-a87b4d2b4a74"/>
    <ds:schemaRef ds:uri="757fca47-ae8b-4686-b2b5-a10067c4353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255</Words>
  <Application>Microsoft Office PowerPoint</Application>
  <PresentationFormat>Widescreen</PresentationFormat>
  <Paragraphs>48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Waste Program — Staff Awareness</dc:title>
  <dc:subject>PptxGenJS Presentation</dc:subject>
  <dc:creator>End Food Waste Australia</dc:creator>
  <cp:lastModifiedBy>Jocelyn Somerford</cp:lastModifiedBy>
  <cp:revision>15</cp:revision>
  <dcterms:created xsi:type="dcterms:W3CDTF">2026-07-01T00:26:30Z</dcterms:created>
  <dcterms:modified xsi:type="dcterms:W3CDTF">2026-07-10T06:11:37Z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0x010100C2F432F45DD22141ADF8AA9A6C9A83AC</vt:lpwstr>
  </property>
  <property fmtid="{D5CDD505-2E9C-101B-9397-08002B2CF9AE}" pid="3" name="MediaServiceImageTags">
    <vt:lpwstr/>
  </property>
</Properties>
</file>