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14F27E-A4DE-4032-BFD0-86108886AE8F}" v="2" dt="2026-07-13T00:54:18.7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9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k Cork" userId="S::nick@endfoodwaste.com.au::f14ee14d-2234-4d48-b13a-78dd5dde4b32" providerId="AD" clId="Web-{366FF5FD-56E4-EB8A-9FD9-7A76E2C966B8}"/>
    <pc:docChg chg="modSld">
      <pc:chgData name="Nick Cork" userId="S::nick@endfoodwaste.com.au::f14ee14d-2234-4d48-b13a-78dd5dde4b32" providerId="AD" clId="Web-{366FF5FD-56E4-EB8A-9FD9-7A76E2C966B8}" dt="2026-07-06T02:28:17.259" v="3" actId="20577"/>
      <pc:docMkLst>
        <pc:docMk/>
      </pc:docMkLst>
      <pc:sldChg chg="modSp">
        <pc:chgData name="Nick Cork" userId="S::nick@endfoodwaste.com.au::f14ee14d-2234-4d48-b13a-78dd5dde4b32" providerId="AD" clId="Web-{366FF5FD-56E4-EB8A-9FD9-7A76E2C966B8}" dt="2026-07-06T02:28:17.259" v="3" actId="20577"/>
        <pc:sldMkLst>
          <pc:docMk/>
          <pc:sldMk cId="0" sldId="257"/>
        </pc:sldMkLst>
        <pc:spChg chg="mod">
          <ac:chgData name="Nick Cork" userId="S::nick@endfoodwaste.com.au::f14ee14d-2234-4d48-b13a-78dd5dde4b32" providerId="AD" clId="Web-{366FF5FD-56E4-EB8A-9FD9-7A76E2C966B8}" dt="2026-07-06T02:28:04.868" v="0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Nick Cork" userId="S::nick@endfoodwaste.com.au::f14ee14d-2234-4d48-b13a-78dd5dde4b32" providerId="AD" clId="Web-{366FF5FD-56E4-EB8A-9FD9-7A76E2C966B8}" dt="2026-07-06T02:28:17.259" v="3" actId="20577"/>
          <ac:spMkLst>
            <pc:docMk/>
            <pc:sldMk cId="0" sldId="257"/>
            <ac:spMk id="4" creationId="{00000000-0000-0000-0000-000000000000}"/>
          </ac:spMkLst>
        </pc:spChg>
      </pc:sldChg>
    </pc:docChg>
  </pc:docChgLst>
  <pc:docChgLst>
    <pc:chgData name="Jocelyn Somerford" userId="06d54d25-114c-41b1-84ef-8bb298bb357e" providerId="ADAL" clId="{F38615A5-0C8C-4008-A14A-B8D3DF3CE88B}"/>
    <pc:docChg chg="undo custSel modSld">
      <pc:chgData name="Jocelyn Somerford" userId="06d54d25-114c-41b1-84ef-8bb298bb357e" providerId="ADAL" clId="{F38615A5-0C8C-4008-A14A-B8D3DF3CE88B}" dt="2026-07-13T00:54:54.028" v="29" actId="20577"/>
      <pc:docMkLst>
        <pc:docMk/>
      </pc:docMkLst>
      <pc:sldChg chg="addSp delSp modSp mod">
        <pc:chgData name="Jocelyn Somerford" userId="06d54d25-114c-41b1-84ef-8bb298bb357e" providerId="ADAL" clId="{F38615A5-0C8C-4008-A14A-B8D3DF3CE88B}" dt="2026-07-13T00:53:35.760" v="12" actId="1076"/>
        <pc:sldMkLst>
          <pc:docMk/>
          <pc:sldMk cId="0" sldId="256"/>
        </pc:sldMkLst>
        <pc:spChg chg="mod">
          <ac:chgData name="Jocelyn Somerford" userId="06d54d25-114c-41b1-84ef-8bb298bb357e" providerId="ADAL" clId="{F38615A5-0C8C-4008-A14A-B8D3DF3CE88B}" dt="2026-07-13T00:41:00.044" v="0" actId="207"/>
          <ac:spMkLst>
            <pc:docMk/>
            <pc:sldMk cId="0" sldId="256"/>
            <ac:spMk id="3" creationId="{00000000-0000-0000-0000-000000000000}"/>
          </ac:spMkLst>
        </pc:spChg>
        <pc:picChg chg="add del mod">
          <ac:chgData name="Jocelyn Somerford" userId="06d54d25-114c-41b1-84ef-8bb298bb357e" providerId="ADAL" clId="{F38615A5-0C8C-4008-A14A-B8D3DF3CE88B}" dt="2026-07-13T00:52:37.447" v="2" actId="931"/>
          <ac:picMkLst>
            <pc:docMk/>
            <pc:sldMk cId="0" sldId="256"/>
            <ac:picMk id="5" creationId="{F48BC72C-9DC3-BAD6-E20A-97DA665739E7}"/>
          </ac:picMkLst>
        </pc:picChg>
        <pc:picChg chg="add del mod">
          <ac:chgData name="Jocelyn Somerford" userId="06d54d25-114c-41b1-84ef-8bb298bb357e" providerId="ADAL" clId="{F38615A5-0C8C-4008-A14A-B8D3DF3CE88B}" dt="2026-07-13T00:53:12.414" v="7" actId="478"/>
          <ac:picMkLst>
            <pc:docMk/>
            <pc:sldMk cId="0" sldId="256"/>
            <ac:picMk id="7" creationId="{5DB91261-CB1D-A355-9A51-A716D51C1043}"/>
          </ac:picMkLst>
        </pc:picChg>
        <pc:picChg chg="add mod">
          <ac:chgData name="Jocelyn Somerford" userId="06d54d25-114c-41b1-84ef-8bb298bb357e" providerId="ADAL" clId="{F38615A5-0C8C-4008-A14A-B8D3DF3CE88B}" dt="2026-07-13T00:53:35.760" v="12" actId="1076"/>
          <ac:picMkLst>
            <pc:docMk/>
            <pc:sldMk cId="0" sldId="256"/>
            <ac:picMk id="9" creationId="{3FA70622-54B1-7AF1-AFD4-E2ADF698ED9F}"/>
          </ac:picMkLst>
        </pc:picChg>
      </pc:sldChg>
      <pc:sldChg chg="addSp modSp mod">
        <pc:chgData name="Jocelyn Somerford" userId="06d54d25-114c-41b1-84ef-8bb298bb357e" providerId="ADAL" clId="{F38615A5-0C8C-4008-A14A-B8D3DF3CE88B}" dt="2026-07-13T00:54:00.278" v="15" actId="1076"/>
        <pc:sldMkLst>
          <pc:docMk/>
          <pc:sldMk cId="0" sldId="257"/>
        </pc:sldMkLst>
        <pc:picChg chg="add mod">
          <ac:chgData name="Jocelyn Somerford" userId="06d54d25-114c-41b1-84ef-8bb298bb357e" providerId="ADAL" clId="{F38615A5-0C8C-4008-A14A-B8D3DF3CE88B}" dt="2026-07-13T00:54:00.278" v="15" actId="1076"/>
          <ac:picMkLst>
            <pc:docMk/>
            <pc:sldMk cId="0" sldId="257"/>
            <ac:picMk id="9" creationId="{D990078E-9E34-C0E4-0438-0C4F9339D735}"/>
          </ac:picMkLst>
        </pc:picChg>
      </pc:sldChg>
      <pc:sldChg chg="addSp modSp mod">
        <pc:chgData name="Jocelyn Somerford" userId="06d54d25-114c-41b1-84ef-8bb298bb357e" providerId="ADAL" clId="{F38615A5-0C8C-4008-A14A-B8D3DF3CE88B}" dt="2026-07-13T00:54:54.028" v="29" actId="20577"/>
        <pc:sldMkLst>
          <pc:docMk/>
          <pc:sldMk cId="0" sldId="258"/>
        </pc:sldMkLst>
        <pc:spChg chg="mod">
          <ac:chgData name="Jocelyn Somerford" userId="06d54d25-114c-41b1-84ef-8bb298bb357e" providerId="ADAL" clId="{F38615A5-0C8C-4008-A14A-B8D3DF3CE88B}" dt="2026-07-13T00:54:54.028" v="29" actId="20577"/>
          <ac:spMkLst>
            <pc:docMk/>
            <pc:sldMk cId="0" sldId="258"/>
            <ac:spMk id="4" creationId="{00000000-0000-0000-0000-000000000000}"/>
          </ac:spMkLst>
        </pc:spChg>
        <pc:picChg chg="add">
          <ac:chgData name="Jocelyn Somerford" userId="06d54d25-114c-41b1-84ef-8bb298bb357e" providerId="ADAL" clId="{F38615A5-0C8C-4008-A14A-B8D3DF3CE88B}" dt="2026-07-13T00:54:04.868" v="16" actId="22"/>
          <ac:picMkLst>
            <pc:docMk/>
            <pc:sldMk cId="0" sldId="258"/>
            <ac:picMk id="9" creationId="{08FD0518-B97B-FEC1-0891-A381BCBD7382}"/>
          </ac:picMkLst>
        </pc:picChg>
      </pc:sldChg>
      <pc:sldChg chg="addSp mod">
        <pc:chgData name="Jocelyn Somerford" userId="06d54d25-114c-41b1-84ef-8bb298bb357e" providerId="ADAL" clId="{F38615A5-0C8C-4008-A14A-B8D3DF3CE88B}" dt="2026-07-13T00:54:06.933" v="17" actId="22"/>
        <pc:sldMkLst>
          <pc:docMk/>
          <pc:sldMk cId="0" sldId="259"/>
        </pc:sldMkLst>
        <pc:picChg chg="add">
          <ac:chgData name="Jocelyn Somerford" userId="06d54d25-114c-41b1-84ef-8bb298bb357e" providerId="ADAL" clId="{F38615A5-0C8C-4008-A14A-B8D3DF3CE88B}" dt="2026-07-13T00:54:06.933" v="17" actId="22"/>
          <ac:picMkLst>
            <pc:docMk/>
            <pc:sldMk cId="0" sldId="259"/>
            <ac:picMk id="9" creationId="{FA6C0446-7072-9D23-B94F-453F16A59BB6}"/>
          </ac:picMkLst>
        </pc:picChg>
      </pc:sldChg>
      <pc:sldChg chg="addSp mod">
        <pc:chgData name="Jocelyn Somerford" userId="06d54d25-114c-41b1-84ef-8bb298bb357e" providerId="ADAL" clId="{F38615A5-0C8C-4008-A14A-B8D3DF3CE88B}" dt="2026-07-13T00:54:08.273" v="18" actId="22"/>
        <pc:sldMkLst>
          <pc:docMk/>
          <pc:sldMk cId="0" sldId="260"/>
        </pc:sldMkLst>
        <pc:picChg chg="add">
          <ac:chgData name="Jocelyn Somerford" userId="06d54d25-114c-41b1-84ef-8bb298bb357e" providerId="ADAL" clId="{F38615A5-0C8C-4008-A14A-B8D3DF3CE88B}" dt="2026-07-13T00:54:08.273" v="18" actId="22"/>
          <ac:picMkLst>
            <pc:docMk/>
            <pc:sldMk cId="0" sldId="260"/>
            <ac:picMk id="9" creationId="{FDF2C7F9-FD9E-9F6B-D026-A776ABC38A21}"/>
          </ac:picMkLst>
        </pc:picChg>
      </pc:sldChg>
      <pc:sldChg chg="addSp mod">
        <pc:chgData name="Jocelyn Somerford" userId="06d54d25-114c-41b1-84ef-8bb298bb357e" providerId="ADAL" clId="{F38615A5-0C8C-4008-A14A-B8D3DF3CE88B}" dt="2026-07-13T00:54:09.447" v="19" actId="22"/>
        <pc:sldMkLst>
          <pc:docMk/>
          <pc:sldMk cId="0" sldId="261"/>
        </pc:sldMkLst>
        <pc:picChg chg="add">
          <ac:chgData name="Jocelyn Somerford" userId="06d54d25-114c-41b1-84ef-8bb298bb357e" providerId="ADAL" clId="{F38615A5-0C8C-4008-A14A-B8D3DF3CE88B}" dt="2026-07-13T00:54:09.447" v="19" actId="22"/>
          <ac:picMkLst>
            <pc:docMk/>
            <pc:sldMk cId="0" sldId="261"/>
            <ac:picMk id="9" creationId="{6125C005-2CF4-9A58-8EFF-A1933F50D623}"/>
          </ac:picMkLst>
        </pc:picChg>
      </pc:sldChg>
      <pc:sldChg chg="addSp mod setBg">
        <pc:chgData name="Jocelyn Somerford" userId="06d54d25-114c-41b1-84ef-8bb298bb357e" providerId="ADAL" clId="{F38615A5-0C8C-4008-A14A-B8D3DF3CE88B}" dt="2026-07-13T00:54:28.520" v="21" actId="22"/>
        <pc:sldMkLst>
          <pc:docMk/>
          <pc:sldMk cId="0" sldId="262"/>
        </pc:sldMkLst>
        <pc:picChg chg="add">
          <ac:chgData name="Jocelyn Somerford" userId="06d54d25-114c-41b1-84ef-8bb298bb357e" providerId="ADAL" clId="{F38615A5-0C8C-4008-A14A-B8D3DF3CE88B}" dt="2026-07-13T00:54:28.520" v="21" actId="22"/>
          <ac:picMkLst>
            <pc:docMk/>
            <pc:sldMk cId="0" sldId="262"/>
            <ac:picMk id="4" creationId="{FF2EC535-2E86-9B37-8759-F55D0352DDB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E70A3-5F76-42BE-9BA3-0ADED0DFC6B6}" type="datetimeFigureOut">
              <a:t>7/13/2026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35B18-7022-4234-A07F-640B62BA3AE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47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72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37744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WASTE REDUCTION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3474720"/>
            <a:ext cx="10698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practical training pack for supervisors</a:t>
            </a:r>
            <a:endParaRPr lang="en-US" sz="2200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A70622-54B1-7AF1-AFD4-E2ADF698ED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1924" y="237743"/>
            <a:ext cx="2045110" cy="5233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7F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1064240" cy="7315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3200" b="1">
                <a:solidFill>
                  <a:srgbClr val="1B5E20"/>
                </a:solidFill>
                <a:latin typeface="Arial"/>
                <a:ea typeface="Arial" pitchFamily="34" charset="-122"/>
                <a:cs typeface="Arial"/>
              </a:rPr>
              <a:t>Your role in food waste reduction</a:t>
            </a:r>
            <a:endParaRPr lang="en-US" sz="3200">
              <a:latin typeface="Arial"/>
              <a:cs typeface="Arial"/>
            </a:endParaRPr>
          </a:p>
        </p:txBody>
      </p:sp>
      <p:sp>
        <p:nvSpPr>
          <p:cNvPr id="4" name="Text 2"/>
          <p:cNvSpPr/>
          <p:nvPr/>
        </p:nvSpPr>
        <p:spPr>
          <a:xfrm>
            <a:off x="822960" y="1828800"/>
            <a:ext cx="10515600" cy="41148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>
                <a:solidFill>
                  <a:srgbClr val="222222"/>
                </a:solidFill>
                <a:latin typeface="Arial"/>
                <a:ea typeface="Arial" pitchFamily="34" charset="-122"/>
                <a:cs typeface="Arial"/>
              </a:rPr>
              <a:t>Food waste reduction is a daily supervisor responsibility, not a project</a:t>
            </a:r>
            <a:endParaRPr lang="en-US" sz="2000">
              <a:latin typeface="Arial"/>
              <a:cs typeface="Arial"/>
            </a:endParaRPr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/>
                <a:ea typeface="Arial" pitchFamily="34" charset="-122"/>
                <a:cs typeface="Arial"/>
              </a:rPr>
              <a:t>Model the </a:t>
            </a:r>
            <a:r>
              <a:rPr lang="en-US" sz="2000" dirty="0" err="1">
                <a:solidFill>
                  <a:srgbClr val="222222"/>
                </a:solidFill>
                <a:latin typeface="Arial"/>
                <a:ea typeface="Arial" pitchFamily="34" charset="-122"/>
                <a:cs typeface="Arial"/>
              </a:rPr>
              <a:t>behaviour</a:t>
            </a:r>
            <a:r>
              <a:rPr lang="en-US" sz="2000" dirty="0">
                <a:solidFill>
                  <a:srgbClr val="222222"/>
                </a:solidFill>
                <a:latin typeface="Arial"/>
                <a:ea typeface="Arial" pitchFamily="34" charset="-122"/>
                <a:cs typeface="Arial"/>
              </a:rPr>
              <a:t>: log waste, ask why, act on it</a:t>
            </a:r>
            <a:endParaRPr lang="en-US" sz="2000" dirty="0">
              <a:latin typeface="Arial"/>
              <a:cs typeface="Arial"/>
            </a:endParaRPr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team takes its cue from what you notice and reward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6424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548640" y="6400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Excellence Hub · Supervisor Training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247120" y="6400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90078E-9E34-C0E4-0438-0C4F9339D7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6387" y="228599"/>
            <a:ext cx="1786654" cy="45720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7F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Running a KPI board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1828800"/>
            <a:ext cx="105156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Display your line's waste KPI where the team can see it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it at every </a:t>
            </a:r>
            <a:r>
              <a:rPr lang="en-US" sz="200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huddle:  30 </a:t>
            </a: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seconds is enough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Celebrate improvement; problem-solve slippage without blame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6424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548640" y="6400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Excellence Hub · Supervisor Training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247120" y="6400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FD0518-B97B-FEC1-0891-A381BCBD7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6387" y="228599"/>
            <a:ext cx="1786654" cy="4572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7F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a Gemba walk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1828800"/>
            <a:ext cx="105156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Walk the line at a normal operating time, weekly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each station ask the operator what causes waste here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Capture one improvement per walk and assign it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out last week's action before starting the new walk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6424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548640" y="6400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Excellence Hub · Supervisor Training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247120" y="6400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A6C0446-7072-9D23-B94F-453F16A59B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6387" y="228599"/>
            <a:ext cx="1786654" cy="4572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7F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Whys root cause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1828800"/>
            <a:ext cx="105156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waste repeats, ask 'why' up to five times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 the root cause, not the symptom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 an owner and a review date to every countermeasure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6424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548640" y="6400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Excellence Hub · Supervisor Training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247120" y="6400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F2C7F9-FD9E-9F6B-D026-A776ABC38A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6387" y="228599"/>
            <a:ext cx="1786654" cy="45720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7F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Coaching your team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1828800"/>
            <a:ext cx="105156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questions rather than giving answers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Recognise contributions publicly</a:t>
            </a:r>
            <a:endParaRPr lang="en-US" sz="20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20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 operator ideas into trials — people support what they help build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6424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548640" y="6400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Excellence Hub · Supervisor Training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247120" y="6400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125C005-2CF4-9A58-8EFF-A1933F50D6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6387" y="228599"/>
            <a:ext cx="1786654" cy="4572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72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0"/>
            <a:ext cx="10698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by noticing.</a:t>
            </a: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2EC535-2E86-9B37-8759-F55D0352DD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1924" y="237743"/>
            <a:ext cx="2045110" cy="5233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432F45DD22141ADF8AA9A6C9A83AC" ma:contentTypeVersion="16" ma:contentTypeDescription="Create a new document." ma:contentTypeScope="" ma:versionID="83d41547f89c592d4790cbe544394c02">
  <xsd:schema xmlns:xsd="http://www.w3.org/2001/XMLSchema" xmlns:xs="http://www.w3.org/2001/XMLSchema" xmlns:p="http://schemas.microsoft.com/office/2006/metadata/properties" xmlns:ns2="0b41b8ca-a4f4-4f1d-a350-a87b4d2b4a74" xmlns:ns3="757fca47-ae8b-4686-b2b5-a10067c43534" targetNamespace="http://schemas.microsoft.com/office/2006/metadata/properties" ma:root="true" ma:fieldsID="94ff3e8694f8c0f4490d906d607e4987" ns2:_="" ns3:_="">
    <xsd:import namespace="0b41b8ca-a4f4-4f1d-a350-a87b4d2b4a74"/>
    <xsd:import namespace="757fca47-ae8b-4686-b2b5-a10067c435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41b8ca-a4f4-4f1d-a350-a87b4d2b4a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5e47dcd-2ffb-410b-9bd9-2c49346c8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7fca47-ae8b-4686-b2b5-a10067c43534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1d4bafa-d29c-4f33-bded-f745678c8826}" ma:internalName="TaxCatchAll" ma:showField="CatchAllData" ma:web="757fca47-ae8b-4686-b2b5-a10067c435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41b8ca-a4f4-4f1d-a350-a87b4d2b4a74">
      <Terms xmlns="http://schemas.microsoft.com/office/infopath/2007/PartnerControls"/>
    </lcf76f155ced4ddcb4097134ff3c332f>
    <TaxCatchAll xmlns="757fca47-ae8b-4686-b2b5-a10067c43534" xsi:nil="true"/>
  </documentManagement>
</p:properties>
</file>

<file path=customXml/itemProps1.xml><?xml version="1.0" encoding="utf-8"?>
<ds:datastoreItem xmlns:ds="http://schemas.openxmlformats.org/officeDocument/2006/customXml" ds:itemID="{8ED1F47B-1FAB-465D-A533-B1AEC95D47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41b8ca-a4f4-4f1d-a350-a87b4d2b4a74"/>
    <ds:schemaRef ds:uri="757fca47-ae8b-4686-b2b5-a10067c435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A67642-F958-4762-93A9-A6AC0348C1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EE1C1A-F22C-4B93-92BF-29AE24EC1280}">
  <ds:schemaRefs>
    <ds:schemaRef ds:uri="http://schemas.microsoft.com/office/2006/metadata/properties"/>
    <ds:schemaRef ds:uri="http://schemas.microsoft.com/office/infopath/2007/PartnerControls"/>
    <ds:schemaRef ds:uri="0b41b8ca-a4f4-4f1d-a350-a87b4d2b4a74"/>
    <ds:schemaRef ds:uri="757fca47-ae8b-4686-b2b5-a10067c435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234</Words>
  <Application>Microsoft Office PowerPoint</Application>
  <PresentationFormat>Widescreen</PresentationFormat>
  <Paragraphs>46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Supervisor Training — Leading Waste Reduction</dc:title>
  <dc:subject>PptxGenJS Presentation</dc:subject>
  <dc:creator>PptxGenJS</dc:creator>
  <cp:lastModifiedBy>Jocelyn Somerford</cp:lastModifiedBy>
  <cp:revision>5</cp:revision>
  <dcterms:created xsi:type="dcterms:W3CDTF">2026-07-01T00:26:30Z</dcterms:created>
  <dcterms:modified xsi:type="dcterms:W3CDTF">2026-07-13T00:54:59Z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0x010100C2F432F45DD22141ADF8AA9A6C9A83AC</vt:lpwstr>
  </property>
  <property fmtid="{D5CDD505-2E9C-101B-9397-08002B2CF9AE}" pid="3" name="MediaServiceImageTags">
    <vt:lpwstr/>
  </property>
</Properties>
</file>